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0C70-2694-460C-80F1-4BF10E80BE9B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C19F-B44D-4035-827E-C4F947910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C64B-E719-44F7-89BD-6F142EBA48BA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930-75DB-45F6-B038-8BEFAA5B9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6545-F51A-45CA-A9C3-ABF6B3258E31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2DA5-2B5D-48DA-AD67-3B5A53EB6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3C40-409C-4575-A828-6166FB46A99D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029E-02C9-4A59-9E0C-68E68CAD6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F76C-2DBF-43F2-A505-F184BDCA5867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1CA9-3B7D-4E3E-A236-A0331741C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05F5-6892-4B83-B23C-5B340884BC58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720B-7999-4402-8B3F-D88312BE0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70A3-CFC6-4C40-B66A-CD847FF96BE5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1E86-3F6C-453A-8FAC-C5E528BB5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97D5-7DAC-4A65-8107-2235642653BA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F1FD-4622-4CF3-AEB6-A4FA4CA7B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27C4-56E5-4F42-8E85-2646A2D669C4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6C05-D345-4A8F-915E-ABF39F5E3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ED00-12C6-4508-829E-A817CF004EF5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84472-4A62-4808-9426-3BF391A34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49FB-E971-461A-91E6-2CBBE95A3406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AB17-0FA7-400B-83A0-DC9E4A15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arkauror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09ECAA-CB94-4A73-A047-21F628D5A97E}" type="datetimeFigureOut">
              <a:rPr lang="en-US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CD091C-B60C-499A-9FB7-409D79B8B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American Prosthetic and Orthotic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Laboratory and Clinic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Austin Bries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Located on 53rd right next to Burger King</a:t>
            </a:r>
          </a:p>
          <a:p>
            <a:r>
              <a:rPr lang="en-US" dirty="0" smtClean="0"/>
              <a:t>Is where creation of orthotics and original assembly of prosthetics take place</a:t>
            </a:r>
          </a:p>
          <a:p>
            <a:r>
              <a:rPr lang="en-US" dirty="0" smtClean="0"/>
              <a:t>Casting, plaster, modify, pull, cut and grinding</a:t>
            </a:r>
          </a:p>
          <a:p>
            <a:r>
              <a:rPr lang="en-US" dirty="0" smtClean="0"/>
              <a:t>Larry, Frank, Rob, Bruce, Wendy, Steve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7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Bettendorf Clinic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the ORA at 53</a:t>
            </a:r>
            <a:r>
              <a:rPr lang="en-US" baseline="30000" dirty="0" smtClean="0"/>
              <a:t>rd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Fits orthotics and prosthetics and touches them up</a:t>
            </a:r>
          </a:p>
          <a:p>
            <a:r>
              <a:rPr lang="en-US" dirty="0" smtClean="0"/>
              <a:t>Jess, Angie, Len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2652"/>
            <a:ext cx="3489366" cy="297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01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Davenport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Genesis Hospital right next to Assumption</a:t>
            </a:r>
          </a:p>
          <a:p>
            <a:r>
              <a:rPr lang="en-US" dirty="0" smtClean="0"/>
              <a:t>Andy and Nick*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68" y="3347544"/>
            <a:ext cx="4529137" cy="179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6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Prosthetics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Many different options for knees and feet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28575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10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HKAFO, KAFO, AFO, UCB among others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667000" cy="310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23622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2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Daily </a:t>
            </a:r>
            <a:r>
              <a:rPr lang="en-US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Laboratory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Helped set up pulls for AFOs</a:t>
            </a:r>
          </a:p>
          <a:p>
            <a:r>
              <a:rPr lang="en-US" dirty="0" smtClean="0"/>
              <a:t>Built AFOs</a:t>
            </a:r>
          </a:p>
          <a:p>
            <a:r>
              <a:rPr lang="en-US" dirty="0" smtClean="0"/>
              <a:t>Modified casts</a:t>
            </a:r>
          </a:p>
          <a:p>
            <a:r>
              <a:rPr lang="en-US" dirty="0" smtClean="0"/>
              <a:t>Made TCC shoes</a:t>
            </a:r>
          </a:p>
          <a:p>
            <a:r>
              <a:rPr lang="en-US" dirty="0" smtClean="0"/>
              <a:t>Buffed and finished product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Clinic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Followed around doctors</a:t>
            </a:r>
          </a:p>
          <a:p>
            <a:r>
              <a:rPr lang="en-US" dirty="0" smtClean="0"/>
              <a:t>Learned about the field</a:t>
            </a:r>
          </a:p>
          <a:p>
            <a:r>
              <a:rPr lang="en-US" smtClean="0"/>
              <a:t>Occasionally </a:t>
            </a:r>
            <a:r>
              <a:rPr lang="en-US" dirty="0" smtClean="0"/>
              <a:t>gave insight on a prosthetic 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49393"/>
      </p:ext>
    </p:extLst>
  </p:cSld>
  <p:clrMapOvr>
    <a:masterClrMapping/>
  </p:clrMapOvr>
</p:sld>
</file>

<file path=ppt/theme/theme1.xml><?xml version="1.0" encoding="utf-8"?>
<a:theme xmlns:a="http://schemas.openxmlformats.org/drawingml/2006/main" name="TP0300019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2FFEA1-B4D4-470E-8570-ACCA831029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TP030001975</Template>
  <TotalTime>188</TotalTime>
  <Words>139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TP030001975</vt:lpstr>
      <vt:lpstr>American Prosthetic and Orthotic</vt:lpstr>
      <vt:lpstr>Laboratory</vt:lpstr>
      <vt:lpstr>Bettendorf Clinic</vt:lpstr>
      <vt:lpstr>Davenport Clinic</vt:lpstr>
      <vt:lpstr>Prosthetics</vt:lpstr>
      <vt:lpstr>Orthotics</vt:lpstr>
      <vt:lpstr>Daily Assignments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Prosthetic and Orthotic</dc:title>
  <dc:creator>Austin</dc:creator>
  <cp:lastModifiedBy>BCS</cp:lastModifiedBy>
  <cp:revision>10</cp:revision>
  <dcterms:created xsi:type="dcterms:W3CDTF">2012-05-13T19:06:05Z</dcterms:created>
  <dcterms:modified xsi:type="dcterms:W3CDTF">2013-11-07T14:59:32Z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TC300019759990</vt:lpwstr>
  </property>
</Properties>
</file>