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9D6075-D950-4A9D-9150-D5BDDC4EB7CE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7F29FF-D305-45AB-AFD0-57EAD9CF7E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Internship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Meghan </a:t>
            </a:r>
            <a:r>
              <a:rPr lang="en-US" dirty="0" err="1" smtClean="0"/>
              <a:t>Ferkel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West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Emergency 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Checked patients in and out</a:t>
            </a:r>
          </a:p>
          <a:p>
            <a:r>
              <a:rPr lang="en-US" dirty="0" smtClean="0"/>
              <a:t>Filed charts, and made charts</a:t>
            </a:r>
          </a:p>
          <a:p>
            <a:r>
              <a:rPr lang="en-US" dirty="0" smtClean="0"/>
              <a:t>Cleaned emergency rooms</a:t>
            </a:r>
          </a:p>
          <a:p>
            <a:r>
              <a:rPr lang="en-US" dirty="0" smtClean="0"/>
              <a:t>Filled biohazard bags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Working with patients</a:t>
            </a:r>
          </a:p>
          <a:p>
            <a:r>
              <a:rPr lang="en-US" dirty="0" smtClean="0"/>
              <a:t>The behind the desk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Emergency room procedures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30162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West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Desk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Helped patients</a:t>
            </a:r>
          </a:p>
          <a:p>
            <a:r>
              <a:rPr lang="en-US" dirty="0" smtClean="0"/>
              <a:t>Learned my way around the hospital</a:t>
            </a:r>
          </a:p>
          <a:p>
            <a:r>
              <a:rPr lang="en-US" dirty="0" smtClean="0"/>
              <a:t>Took phone calls</a:t>
            </a:r>
          </a:p>
          <a:p>
            <a:r>
              <a:rPr lang="en-US" dirty="0" smtClean="0"/>
              <a:t>Receptionist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Experience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Working with patients and family members</a:t>
            </a:r>
          </a:p>
          <a:p>
            <a:r>
              <a:rPr lang="en-US" dirty="0" smtClean="0"/>
              <a:t>Learned people skills </a:t>
            </a:r>
          </a:p>
          <a:p>
            <a:r>
              <a:rPr lang="en-US" dirty="0" smtClean="0"/>
              <a:t>Receptionist work: computer programs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5181600"/>
            <a:ext cx="32432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82"/>
            <a:ext cx="9144000" cy="680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Genesis West cont.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Wound Center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Patient progress reports</a:t>
            </a:r>
          </a:p>
          <a:p>
            <a:r>
              <a:rPr lang="en-US" dirty="0" smtClean="0"/>
              <a:t>Help file charts</a:t>
            </a:r>
          </a:p>
          <a:p>
            <a:r>
              <a:rPr lang="en-US" dirty="0" smtClean="0"/>
              <a:t>Transport patients from their rooms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Computer programs </a:t>
            </a:r>
          </a:p>
          <a:p>
            <a:r>
              <a:rPr lang="en-US" dirty="0" smtClean="0"/>
              <a:t>Helping with patients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Bettendorf Diabetes Center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Receptionist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Mailing letters </a:t>
            </a:r>
          </a:p>
          <a:p>
            <a:r>
              <a:rPr lang="en-US" dirty="0" smtClean="0"/>
              <a:t>Reorganize the file room</a:t>
            </a:r>
          </a:p>
          <a:p>
            <a:r>
              <a:rPr lang="en-US" dirty="0" smtClean="0"/>
              <a:t>Make packets for classes</a:t>
            </a:r>
          </a:p>
          <a:p>
            <a:r>
              <a:rPr lang="en-US" dirty="0" smtClean="0"/>
              <a:t>Stuff goodie bags</a:t>
            </a:r>
          </a:p>
          <a:p>
            <a:r>
              <a:rPr lang="en-US" dirty="0" smtClean="0"/>
              <a:t>Marsha </a:t>
            </a:r>
            <a:r>
              <a:rPr lang="en-US" dirty="0" err="1" smtClean="0"/>
              <a:t>Menke</a:t>
            </a:r>
            <a:r>
              <a:rPr lang="en-US" dirty="0" smtClean="0"/>
              <a:t>: Founder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Help with a big project</a:t>
            </a:r>
          </a:p>
          <a:p>
            <a:r>
              <a:rPr lang="en-US" dirty="0" smtClean="0"/>
              <a:t>Learn how a </a:t>
            </a:r>
            <a:r>
              <a:rPr lang="en-US" dirty="0" err="1" smtClean="0"/>
              <a:t>fileing</a:t>
            </a:r>
            <a:r>
              <a:rPr lang="en-US" dirty="0" smtClean="0"/>
              <a:t> room works</a:t>
            </a:r>
          </a:p>
          <a:p>
            <a:r>
              <a:rPr lang="en-US" dirty="0" smtClean="0"/>
              <a:t>Help patients in their classes</a:t>
            </a:r>
          </a:p>
          <a:p>
            <a:r>
              <a:rPr lang="en-US" dirty="0" smtClean="0"/>
              <a:t>In case of emergency bags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5259976"/>
            <a:ext cx="2710543" cy="144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Company</a:t>
            </a:r>
          </a:p>
          <a:p>
            <a:r>
              <a:rPr lang="en-US" dirty="0" smtClean="0"/>
              <a:t>Cares about their patients deeply</a:t>
            </a:r>
          </a:p>
          <a:p>
            <a:r>
              <a:rPr lang="en-US" dirty="0" smtClean="0"/>
              <a:t>Runs smoothly as a business</a:t>
            </a:r>
          </a:p>
          <a:p>
            <a:r>
              <a:rPr lang="en-US" dirty="0" smtClean="0"/>
              <a:t>Safe haven for unwanted children</a:t>
            </a:r>
          </a:p>
          <a:p>
            <a:r>
              <a:rPr lang="en-US" dirty="0" smtClean="0"/>
              <a:t>Secure and Safe environment</a:t>
            </a:r>
          </a:p>
          <a:p>
            <a:r>
              <a:rPr lang="en-US" dirty="0" smtClean="0"/>
              <a:t>Activities throughout all seasons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hospitals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4" y="4095750"/>
            <a:ext cx="345757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7120"/>
            <a:ext cx="3470947" cy="20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175"/>
            <a:ext cx="3937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3" y="5029200"/>
            <a:ext cx="31242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701143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168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Professional Internship</vt:lpstr>
      <vt:lpstr>Genesis West </vt:lpstr>
      <vt:lpstr>Genesis West cont.</vt:lpstr>
      <vt:lpstr>Genesis West cont.</vt:lpstr>
      <vt:lpstr>Bettendorf Diabetes Center </vt:lpstr>
      <vt:lpstr>Genesis hospitals </vt:lpstr>
      <vt:lpstr>PowerPoint Presentation</vt:lpstr>
    </vt:vector>
  </TitlesOfParts>
  <Company>BCS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Internship</dc:title>
  <dc:creator>BHS Student</dc:creator>
  <cp:lastModifiedBy>BHS Student</cp:lastModifiedBy>
  <cp:revision>5</cp:revision>
  <dcterms:created xsi:type="dcterms:W3CDTF">2012-12-12T15:01:10Z</dcterms:created>
  <dcterms:modified xsi:type="dcterms:W3CDTF">2012-12-13T14:57:58Z</dcterms:modified>
</cp:coreProperties>
</file>