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099F017-16DA-4111-B600-9971DD39FC3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8D27AA4-F547-4925-AAA7-B25425DBB3B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76400"/>
            <a:ext cx="6248400" cy="1524000"/>
          </a:xfrm>
        </p:spPr>
        <p:txBody>
          <a:bodyPr>
            <a:normAutofit fontScale="90000"/>
          </a:bodyPr>
          <a:lstStyle/>
          <a:p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Internship Program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Hannah </a:t>
            </a:r>
            <a:r>
              <a:rPr lang="en-US" sz="2800" dirty="0" err="1" smtClean="0"/>
              <a:t>Bankson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89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30" y="2895600"/>
            <a:ext cx="2695575" cy="316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Continued…</a:t>
            </a:r>
            <a:endParaRPr lang="en-US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Created a brochure for accessible retail stores</a:t>
            </a:r>
          </a:p>
          <a:p>
            <a:r>
              <a:rPr lang="en-US" dirty="0" smtClean="0"/>
              <a:t>Took complaint calls</a:t>
            </a:r>
          </a:p>
          <a:p>
            <a:r>
              <a:rPr lang="en-US" dirty="0" smtClean="0"/>
              <a:t>Created TABS for housing complaints</a:t>
            </a:r>
          </a:p>
          <a:p>
            <a:r>
              <a:rPr lang="en-US" dirty="0"/>
              <a:t>Sat in on  a mediation </a:t>
            </a:r>
          </a:p>
          <a:p>
            <a:pPr lvl="1"/>
            <a:r>
              <a:rPr lang="en-US" dirty="0" smtClean="0"/>
              <a:t>Learned about the mediation process</a:t>
            </a:r>
          </a:p>
          <a:p>
            <a:r>
              <a:rPr lang="en-US" dirty="0" smtClean="0"/>
              <a:t>Created signs for local Citi Buses 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00125"/>
            <a:ext cx="3867911" cy="223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Women’s Edition Magazine </a:t>
            </a:r>
            <a:endParaRPr lang="en-US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r>
              <a:rPr lang="en-US" dirty="0"/>
              <a:t>National magazine</a:t>
            </a:r>
          </a:p>
          <a:p>
            <a:r>
              <a:rPr lang="en-US" dirty="0"/>
              <a:t>Headquarters in Omaha, Nebraska</a:t>
            </a:r>
          </a:p>
          <a:p>
            <a:r>
              <a:rPr lang="en-US" dirty="0"/>
              <a:t>Offices in Cedar Rapids/Iowa City, Omaha, Denver, Quad Cities, Colorado Springs, Lincoln</a:t>
            </a:r>
          </a:p>
          <a:p>
            <a:r>
              <a:rPr lang="en-US" dirty="0"/>
              <a:t>Free publication</a:t>
            </a:r>
          </a:p>
          <a:p>
            <a:r>
              <a:rPr lang="en-US" dirty="0"/>
              <a:t>Controlled distribution </a:t>
            </a:r>
          </a:p>
          <a:p>
            <a:r>
              <a:rPr lang="en-US" dirty="0"/>
              <a:t>Janet Van </a:t>
            </a:r>
            <a:r>
              <a:rPr lang="en-US" dirty="0" err="1"/>
              <a:t>deWalle</a:t>
            </a:r>
            <a:r>
              <a:rPr lang="en-US" dirty="0"/>
              <a:t> </a:t>
            </a:r>
            <a:r>
              <a:rPr lang="en-US" dirty="0"/>
              <a:t>is the founder/national publisher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http://www.womensedition.com/Graphics/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81138"/>
            <a:ext cx="2858028" cy="3819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44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 did I do here?</a:t>
            </a:r>
            <a:endParaRPr lang="en-US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2971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Worked with Athena </a:t>
            </a:r>
            <a:r>
              <a:rPr lang="en-US" dirty="0" err="1" smtClean="0"/>
              <a:t>Gilbraith</a:t>
            </a:r>
            <a:endParaRPr lang="en-US" dirty="0" smtClean="0"/>
          </a:p>
          <a:p>
            <a:pPr lvl="1"/>
            <a:r>
              <a:rPr lang="en-US" dirty="0" smtClean="0"/>
              <a:t>Operations Manager </a:t>
            </a:r>
            <a:endParaRPr lang="en-US" dirty="0"/>
          </a:p>
          <a:p>
            <a:r>
              <a:rPr lang="en-US" dirty="0" smtClean="0"/>
              <a:t>Experienced a career in journalism</a:t>
            </a:r>
          </a:p>
          <a:p>
            <a:r>
              <a:rPr lang="en-US" dirty="0" smtClean="0"/>
              <a:t>Learned how to make  advertisements</a:t>
            </a:r>
          </a:p>
          <a:p>
            <a:r>
              <a:rPr lang="en-US" dirty="0" smtClean="0"/>
              <a:t>Wrote a story on Capri College</a:t>
            </a:r>
          </a:p>
          <a:p>
            <a:r>
              <a:rPr lang="en-US" dirty="0" smtClean="0"/>
              <a:t>Attended “photo shoots</a:t>
            </a:r>
            <a:r>
              <a:rPr lang="en-US" dirty="0" smtClean="0"/>
              <a:t>”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Pictures 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2" t="51823" r="35241" b="14308"/>
          <a:stretch/>
        </p:blipFill>
        <p:spPr bwMode="auto">
          <a:xfrm>
            <a:off x="381000" y="1775795"/>
            <a:ext cx="3200400" cy="3279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7" t="34429" r="35835" b="12494"/>
          <a:stretch/>
        </p:blipFill>
        <p:spPr bwMode="auto">
          <a:xfrm>
            <a:off x="3657599" y="1307250"/>
            <a:ext cx="2401283" cy="4159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32" y="1447800"/>
            <a:ext cx="2590800" cy="3935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6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Pictures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4" y="1600200"/>
            <a:ext cx="2989986" cy="4103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4350" r="2865" b="9541"/>
          <a:stretch/>
        </p:blipFill>
        <p:spPr bwMode="auto">
          <a:xfrm>
            <a:off x="3886200" y="2438398"/>
            <a:ext cx="4419600" cy="3084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219200"/>
            <a:ext cx="5499100" cy="927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3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Davenport Civil Rights </a:t>
            </a:r>
            <a:r>
              <a:rPr lang="en-US" sz="3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C</a:t>
            </a:r>
            <a:r>
              <a:rPr lang="en-US" sz="3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ommission</a:t>
            </a:r>
            <a:endParaRPr lang="en-US" sz="3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905000"/>
            <a:ext cx="3845835" cy="2980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dministrative </a:t>
            </a:r>
            <a:r>
              <a:rPr lang="en-US" dirty="0"/>
              <a:t>agency created by Chapter 2.58 of the Davenport Municipal Code for the purpose of enforcing the Davenport Civil Rights Ordinance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Director: Judith Morrell </a:t>
            </a:r>
          </a:p>
          <a:p>
            <a:r>
              <a:rPr lang="en-US" dirty="0" smtClean="0"/>
              <a:t>Housing Advisor: </a:t>
            </a:r>
            <a:r>
              <a:rPr lang="en-US" dirty="0" err="1" smtClean="0"/>
              <a:t>Kiersten</a:t>
            </a:r>
            <a:r>
              <a:rPr lang="en-US" dirty="0" smtClean="0"/>
              <a:t> Anderson</a:t>
            </a:r>
          </a:p>
          <a:p>
            <a:r>
              <a:rPr lang="en-US" dirty="0" smtClean="0"/>
              <a:t>Investigative Paralegal: Michelle </a:t>
            </a:r>
            <a:r>
              <a:rPr lang="en-US" dirty="0" err="1" smtClean="0"/>
              <a:t>Neels</a:t>
            </a:r>
            <a:r>
              <a:rPr lang="en-US" dirty="0" smtClean="0"/>
              <a:t> </a:t>
            </a:r>
            <a:r>
              <a:rPr lang="en-US" dirty="0" err="1" smtClean="0"/>
              <a:t>Scheper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14 Protected Classes:</a:t>
            </a:r>
            <a:endParaRPr lang="en-US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609600" y="1143000"/>
            <a:ext cx="3733800" cy="4724400"/>
          </a:xfrm>
        </p:spPr>
        <p:txBody>
          <a:bodyPr>
            <a:noAutofit/>
          </a:bodyPr>
          <a:lstStyle/>
          <a:p>
            <a:pPr lvl="2"/>
            <a:r>
              <a:rPr lang="en-US" sz="1500" dirty="0" smtClean="0"/>
              <a:t>Age</a:t>
            </a:r>
          </a:p>
          <a:p>
            <a:pPr lvl="2"/>
            <a:r>
              <a:rPr lang="en-US" sz="1500" dirty="0" smtClean="0"/>
              <a:t>Color	</a:t>
            </a:r>
          </a:p>
          <a:p>
            <a:pPr lvl="2"/>
            <a:r>
              <a:rPr lang="en-US" sz="1500" dirty="0" smtClean="0"/>
              <a:t>Creed</a:t>
            </a:r>
          </a:p>
          <a:p>
            <a:pPr lvl="2"/>
            <a:r>
              <a:rPr lang="en-US" sz="1500" dirty="0" smtClean="0"/>
              <a:t>Familial Status</a:t>
            </a:r>
          </a:p>
          <a:p>
            <a:pPr lvl="2"/>
            <a:r>
              <a:rPr lang="en-US" sz="1500" dirty="0" smtClean="0"/>
              <a:t>Gender Identity </a:t>
            </a:r>
          </a:p>
          <a:p>
            <a:pPr lvl="2"/>
            <a:r>
              <a:rPr lang="en-US" sz="1500" dirty="0" smtClean="0"/>
              <a:t>Marital Status</a:t>
            </a:r>
          </a:p>
          <a:p>
            <a:pPr lvl="2"/>
            <a:r>
              <a:rPr lang="en-US" sz="1500" dirty="0" smtClean="0"/>
              <a:t>Mental Disability</a:t>
            </a:r>
          </a:p>
          <a:p>
            <a:pPr lvl="2"/>
            <a:r>
              <a:rPr lang="en-US" sz="1500" dirty="0" smtClean="0"/>
              <a:t>Physical Disability</a:t>
            </a:r>
          </a:p>
          <a:p>
            <a:pPr lvl="2"/>
            <a:r>
              <a:rPr lang="en-US" sz="1500" dirty="0" smtClean="0"/>
              <a:t>National Origin</a:t>
            </a:r>
          </a:p>
          <a:p>
            <a:pPr lvl="2"/>
            <a:r>
              <a:rPr lang="en-US" sz="1500" dirty="0" smtClean="0"/>
              <a:t>Race</a:t>
            </a:r>
          </a:p>
          <a:p>
            <a:pPr lvl="2"/>
            <a:r>
              <a:rPr lang="en-US" sz="1500" dirty="0" smtClean="0"/>
              <a:t>Religion</a:t>
            </a:r>
          </a:p>
          <a:p>
            <a:pPr lvl="2"/>
            <a:r>
              <a:rPr lang="en-US" sz="1500" dirty="0" smtClean="0"/>
              <a:t>Retaliation</a:t>
            </a:r>
          </a:p>
          <a:p>
            <a:pPr lvl="2"/>
            <a:r>
              <a:rPr lang="en-US" sz="1500" dirty="0" smtClean="0"/>
              <a:t>Sex</a:t>
            </a:r>
          </a:p>
          <a:p>
            <a:pPr lvl="2"/>
            <a:r>
              <a:rPr lang="en-US" sz="1500" dirty="0" smtClean="0"/>
              <a:t>Sexual Orientation </a:t>
            </a:r>
            <a:endParaRPr lang="en-US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1219200"/>
            <a:ext cx="26193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6" y="2295525"/>
            <a:ext cx="25908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3124200"/>
            <a:ext cx="2600324" cy="2634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86200"/>
            <a:ext cx="317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Protected Areas:</a:t>
            </a:r>
            <a:endParaRPr lang="en-US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</a:p>
          <a:p>
            <a:r>
              <a:rPr lang="en-US" dirty="0" smtClean="0"/>
              <a:t>Housing</a:t>
            </a:r>
          </a:p>
          <a:p>
            <a:r>
              <a:rPr lang="en-US" dirty="0" smtClean="0"/>
              <a:t>Public Accommodation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Credit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98" y="1285875"/>
            <a:ext cx="3044877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195926"/>
            <a:ext cx="2362200" cy="2480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64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 did I do here?</a:t>
            </a:r>
            <a:endParaRPr lang="en-US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Learned about the complaint process</a:t>
            </a:r>
          </a:p>
          <a:p>
            <a:r>
              <a:rPr lang="en-US" dirty="0" smtClean="0"/>
              <a:t>Investigated employment and housing complaints</a:t>
            </a:r>
          </a:p>
          <a:p>
            <a:r>
              <a:rPr lang="en-US" dirty="0" smtClean="0"/>
              <a:t>Typed up Investigative Plans</a:t>
            </a:r>
          </a:p>
          <a:p>
            <a:r>
              <a:rPr lang="en-US" dirty="0" smtClean="0"/>
              <a:t>Created Witness Questionnaires </a:t>
            </a:r>
          </a:p>
          <a:p>
            <a:r>
              <a:rPr lang="en-US" dirty="0" smtClean="0"/>
              <a:t>Went through floor plans to decide if they were accessible for persons in wheelchairs </a:t>
            </a:r>
          </a:p>
          <a:p>
            <a:r>
              <a:rPr lang="en-US" dirty="0" smtClean="0"/>
              <a:t>Worked on TEAPOTS for HUD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746465" cy="3514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0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104</TotalTime>
  <Words>208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 Pop</vt:lpstr>
      <vt:lpstr>Internship Program</vt:lpstr>
      <vt:lpstr>Women’s Edition Magazine </vt:lpstr>
      <vt:lpstr>What did I do here?</vt:lpstr>
      <vt:lpstr>Pictures </vt:lpstr>
      <vt:lpstr>Pictures</vt:lpstr>
      <vt:lpstr>Davenport Civil Rights Commission</vt:lpstr>
      <vt:lpstr>14 Protected Classes:</vt:lpstr>
      <vt:lpstr>Protected Areas:</vt:lpstr>
      <vt:lpstr>What did I do here?</vt:lpstr>
      <vt:lpstr>Continued…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</dc:title>
  <dc:creator>DanielParent</dc:creator>
  <cp:lastModifiedBy>BHS Student</cp:lastModifiedBy>
  <cp:revision>23</cp:revision>
  <dcterms:created xsi:type="dcterms:W3CDTF">2012-12-04T20:05:42Z</dcterms:created>
  <dcterms:modified xsi:type="dcterms:W3CDTF">2012-12-11T18:03:22Z</dcterms:modified>
</cp:coreProperties>
</file>